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1140" r:id="rId3"/>
    <p:sldId id="1149" r:id="rId4"/>
    <p:sldId id="1142" r:id="rId5"/>
    <p:sldId id="1143" r:id="rId6"/>
    <p:sldId id="1144" r:id="rId7"/>
    <p:sldId id="1148" r:id="rId8"/>
    <p:sldId id="1145" r:id="rId9"/>
    <p:sldId id="1146" r:id="rId10"/>
    <p:sldId id="1147" r:id="rId11"/>
    <p:sldId id="1150"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F3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4</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writer’s attitude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态度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towards the future of China’s EV industry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Uncertain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Hopeful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Doubtful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Worried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52799" y="886598"/>
            <a:ext cx="4110039" cy="415487"/>
          </a:xfrm>
          <a:prstGeom prst="rect">
            <a:avLst/>
          </a:prstGeom>
        </p:spPr>
      </p:pic>
      <p:sp>
        <p:nvSpPr>
          <p:cNvPr id="5" name="矩形 4"/>
          <p:cNvSpPr/>
          <p:nvPr/>
        </p:nvSpPr>
        <p:spPr>
          <a:xfrm>
            <a:off x="892059" y="838145"/>
            <a:ext cx="389850" cy="461665"/>
          </a:xfrm>
          <a:prstGeom prst="rect">
            <a:avLst/>
          </a:prstGeom>
        </p:spPr>
        <p:txBody>
          <a:bodyPr wrap="none">
            <a:spAutoFit/>
          </a:bodyPr>
          <a:lstStyle/>
          <a:p>
            <a:r>
              <a:rPr lang="en-US" altLang="zh-CN" sz="2400" dirty="0"/>
              <a:t>B</a:t>
            </a:r>
            <a:endParaRPr lang="zh-CN" altLang="en-US" dirty="0"/>
          </a:p>
        </p:txBody>
      </p:sp>
      <p:sp>
        <p:nvSpPr>
          <p:cNvPr id="6" name="内容占位符 3"/>
          <p:cNvSpPr txBox="1">
            <a:spLocks/>
          </p:cNvSpPr>
          <p:nvPr/>
        </p:nvSpPr>
        <p:spPr bwMode="auto">
          <a:xfrm>
            <a:off x="360854" y="292494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观点态度题。根据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“EVs are the way of the future... It is very likely that China will hold the lead.”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作者认为电动汽车行业大有可为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且中国在未来会居于世界领先地位。由此可推测出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作者对中国电动汽车行业的未来是充满希望的。故选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304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074618"/>
            <a:ext cx="11485848" cy="1130246"/>
          </a:xfrm>
          <a:solidFill>
            <a:srgbClr val="DFF3FC"/>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通过语言风格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识别积极词汇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benefit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rewards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判断作者立场。</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素养考向.eps" descr="id:2147487496;FounderCES"/>
          <p:cNvPicPr/>
          <p:nvPr/>
        </p:nvPicPr>
        <p:blipFill>
          <a:blip r:embed="rId2"/>
          <a:stretch>
            <a:fillRect/>
          </a:stretch>
        </p:blipFill>
        <p:spPr>
          <a:xfrm>
            <a:off x="360854" y="1085571"/>
            <a:ext cx="2231775" cy="437376"/>
          </a:xfrm>
          <a:prstGeom prst="rect">
            <a:avLst/>
          </a:prstGeom>
        </p:spPr>
      </p:pic>
    </p:spTree>
    <p:extLst>
      <p:ext uri="{BB962C8B-B14F-4D97-AF65-F5344CB8AC3E}">
        <p14:creationId xmlns:p14="http://schemas.microsoft.com/office/powerpoint/2010/main" val="28105683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10661"/>
            <a:ext cx="11485848" cy="113024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是一篇说明文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主要介绍了中国电动汽车的发展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中国政府对电动汽车发展的支持以及中国电动汽车产业面临的挑战和机遇。</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5" y="1213550"/>
            <a:ext cx="11485848" cy="1423362"/>
          </a:xfrm>
          <a:prstGeom prst="rect">
            <a:avLst/>
          </a:prstGeom>
        </p:spPr>
      </p:pic>
      <p:pic>
        <p:nvPicPr>
          <p:cNvPr id="4" name="语篇导航-DA.eps" descr="id:2147486413;FounderCES"/>
          <p:cNvPicPr/>
          <p:nvPr/>
        </p:nvPicPr>
        <p:blipFill>
          <a:blip r:embed="rId3"/>
          <a:stretch>
            <a:fillRect/>
          </a:stretch>
        </p:blipFill>
        <p:spPr>
          <a:xfrm>
            <a:off x="513928" y="2846923"/>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h95.jpg" descr="id:2147486949;FounderCES"/>
          <p:cNvPicPr/>
          <p:nvPr/>
        </p:nvPicPr>
        <p:blipFill>
          <a:blip r:embed="rId2"/>
          <a:stretch>
            <a:fillRect/>
          </a:stretch>
        </p:blipFill>
        <p:spPr>
          <a:xfrm>
            <a:off x="2946610" y="1755399"/>
            <a:ext cx="4943355" cy="2830364"/>
          </a:xfrm>
          <a:prstGeom prst="rect">
            <a:avLst/>
          </a:prstGeom>
        </p:spPr>
      </p:pic>
      <p:pic>
        <p:nvPicPr>
          <p:cNvPr id="4" name="篇章导图.eps" descr="id:2147488831;FounderCES"/>
          <p:cNvPicPr/>
          <p:nvPr/>
        </p:nvPicPr>
        <p:blipFill>
          <a:blip r:embed="rId3"/>
          <a:stretch>
            <a:fillRect/>
          </a:stretch>
        </p:blipFill>
        <p:spPr>
          <a:xfrm>
            <a:off x="335360" y="1059967"/>
            <a:ext cx="1694674" cy="471967"/>
          </a:xfrm>
          <a:prstGeom prst="rect">
            <a:avLst/>
          </a:prstGeom>
        </p:spPr>
      </p:pic>
    </p:spTree>
    <p:extLst>
      <p:ext uri="{BB962C8B-B14F-4D97-AF65-F5344CB8AC3E}">
        <p14:creationId xmlns:p14="http://schemas.microsoft.com/office/powerpoint/2010/main" val="34495378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 has become the world’s largest producer and market of EVs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According to a report, 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58 million Chinese-made EVs were produced in 2023, among which 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49 million were sold, and among the total sales, 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million EVs were exported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Chinese government has been encouraging EVs as part of its effort for green and high-quality development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a result, China’s EV industry develops very quickly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Auto China 2004, BYD was the only company showing EVs there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Auto China 2024, there were 278 different EV models on show, including BYD, SAIC,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Geely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 Auto,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Xpeng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other brands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China’s EV industry is now facing both challenges and chances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reported that 71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EV brands cut prices in 2023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 makers without the ability of innovation will face growing risks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order to be both green and smart, Chinese EV makers are trying hard to improve technologies like battery qualities and AI support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the same time, the government is adding even more charging points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other hand, more Chinese people are aware of the environmental problems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encouraging more buyers to choose EVs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EVs are the way of the future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an ideal world, everyone benefits from innovation and green transport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might get there sooner than others, and will gain greater rewards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very likely that China will hold the lead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Chinese-made EVs were sold in China in 2023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38 million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49 million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58 million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 million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09367" y="829436"/>
            <a:ext cx="407484" cy="461665"/>
          </a:xfrm>
          <a:prstGeom prst="rect">
            <a:avLst/>
          </a:prstGeom>
        </p:spPr>
        <p:txBody>
          <a:bodyPr wrap="none">
            <a:spAutoFit/>
          </a:bodyPr>
          <a:lstStyle/>
          <a:p>
            <a:r>
              <a:rPr lang="en-US" altLang="zh-CN" sz="2400" dirty="0"/>
              <a:t>D</a:t>
            </a:r>
            <a:endParaRPr lang="zh-CN" altLang="en-US" dirty="0"/>
          </a:p>
        </p:txBody>
      </p:sp>
      <p:sp>
        <p:nvSpPr>
          <p:cNvPr id="5" name="内容占位符 1"/>
          <p:cNvSpPr txBox="1">
            <a:spLocks/>
          </p:cNvSpPr>
          <p:nvPr/>
        </p:nvSpPr>
        <p:spPr bwMode="auto">
          <a:xfrm>
            <a:off x="360854" y="2348880"/>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“According to a report, 9.58 million Chinese-made EVs were produced in 2023, among which 9.49 million were sold, and among the total sales, 1.2 million EVs were exported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出口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年中国制造的电动汽车销量为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949</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万辆</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其中包括出口</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120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万辆</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故在国内销售了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829</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万辆。故选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290642"/>
            <a:ext cx="11485848" cy="1130246"/>
          </a:xfrm>
          <a:solidFill>
            <a:srgbClr val="DFF3FC"/>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数学</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素养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基础运算能力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阅读精度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总销量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国内销量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从文本中准确提取并计算具体数据。</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素养考向.eps" descr="id:2147487496;FounderCES"/>
          <p:cNvPicPr/>
          <p:nvPr/>
        </p:nvPicPr>
        <p:blipFill>
          <a:blip r:embed="rId2"/>
          <a:stretch>
            <a:fillRect/>
          </a:stretch>
        </p:blipFill>
        <p:spPr>
          <a:xfrm>
            <a:off x="360854" y="1325478"/>
            <a:ext cx="2231775" cy="437376"/>
          </a:xfrm>
          <a:prstGeom prst="rect">
            <a:avLst/>
          </a:prstGeom>
        </p:spPr>
      </p:pic>
    </p:spTree>
    <p:extLst>
      <p:ext uri="{BB962C8B-B14F-4D97-AF65-F5344CB8AC3E}">
        <p14:creationId xmlns:p14="http://schemas.microsoft.com/office/powerpoint/2010/main" val="39362166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67118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purpose of Paragraph 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introduce different EV brands in China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give some information about Auto China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show the development of China’s EV industry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advise people to buy Chinese-made EVs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83241" y="846854"/>
            <a:ext cx="407484" cy="461665"/>
          </a:xfrm>
          <a:prstGeom prst="rect">
            <a:avLst/>
          </a:prstGeom>
        </p:spPr>
        <p:txBody>
          <a:bodyPr wrap="none">
            <a:spAutoFit/>
          </a:bodyPr>
          <a:lstStyle/>
          <a:p>
            <a:r>
              <a:rPr lang="en-US" altLang="zh-CN" sz="2400" dirty="0"/>
              <a:t>C</a:t>
            </a:r>
            <a:endParaRPr lang="zh-CN" altLang="en-US" dirty="0"/>
          </a:p>
        </p:txBody>
      </p:sp>
      <p:sp>
        <p:nvSpPr>
          <p:cNvPr id="5" name="内容占位符 1"/>
          <p:cNvSpPr txBox="1">
            <a:spLocks/>
          </p:cNvSpPr>
          <p:nvPr/>
        </p:nvSpPr>
        <p:spPr bwMode="auto">
          <a:xfrm>
            <a:off x="334566" y="3501008"/>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Auto China 2004, BYD was the only company showing EVs there. At Auto China 2024, there were 278 different EV models on show, including BYD, SAIC, Geely, Li Auto, Nio, Xpeng and other brands.”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2004</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年的汽车展上只有一家展示电动汽车的品牌</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但是到了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年有了多家品牌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所以文章第二段的内容表明了中国电动汽车行业的发展。故选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67118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 makers can most probably reduce growing risks by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improving innovation ability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winning the government’s support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adding more charging points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dealing with environmental problems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74533" y="838145"/>
            <a:ext cx="407484" cy="461665"/>
          </a:xfrm>
          <a:prstGeom prst="rect">
            <a:avLst/>
          </a:prstGeom>
        </p:spPr>
        <p:txBody>
          <a:bodyPr wrap="none">
            <a:spAutoFit/>
          </a:bodyPr>
          <a:lstStyle/>
          <a:p>
            <a:r>
              <a:rPr lang="en-US" altLang="zh-CN" sz="2400" dirty="0"/>
              <a:t>A</a:t>
            </a:r>
            <a:endParaRPr lang="zh-CN" altLang="en-US" dirty="0"/>
          </a:p>
        </p:txBody>
      </p:sp>
      <p:sp>
        <p:nvSpPr>
          <p:cNvPr id="5" name="内容占位符 2"/>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 makers without the ability of innovation will face growing risks.”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没有创新能力的电动汽车制造商将面临越来越大的风险。由此可推测出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电动汽车制造商可以通过提高创新能力来降低风险。故选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467</TotalTime>
  <Words>539</Words>
  <Application>Microsoft Office PowerPoint</Application>
  <PresentationFormat>自定义</PresentationFormat>
  <Paragraphs>33</Paragraphs>
  <Slides>11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446</cp:revision>
  <dcterms:created xsi:type="dcterms:W3CDTF">2020-11-06T05:24:00Z</dcterms:created>
  <dcterms:modified xsi:type="dcterms:W3CDTF">2025-09-17T01:13:45Z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